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2" autoAdjust="0"/>
    <p:restoredTop sz="83871" autoAdjust="0"/>
  </p:normalViewPr>
  <p:slideViewPr>
    <p:cSldViewPr>
      <p:cViewPr varScale="1">
        <p:scale>
          <a:sx n="72" d="100"/>
          <a:sy n="72" d="100"/>
        </p:scale>
        <p:origin x="134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spasian" TargetMode="External"/><Relationship Id="rId2" Type="http://schemas.openxmlformats.org/officeDocument/2006/relationships/hyperlink" Target="https://en.wikipedia.org/wiki/Roman_Foru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Titu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Roman </a:t>
            </a:r>
            <a:r>
              <a:rPr lang="en-US" dirty="0" err="1"/>
              <a:t>Colosseum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accent2"/>
          </a:solidFill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/>
              <a:t>Shamsul Arefin-011131156</a:t>
            </a:r>
          </a:p>
          <a:p>
            <a:pPr algn="ctr"/>
            <a:r>
              <a:rPr lang="en-US" sz="3600"/>
              <a:t>Md</a:t>
            </a:r>
            <a:r>
              <a:rPr lang="en-US" sz="3600" dirty="0" err="1"/>
              <a:t>.Abdullah</a:t>
            </a:r>
            <a:r>
              <a:rPr lang="en-US" sz="3600" dirty="0"/>
              <a:t> Al Emran-011142150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Colosseum</a:t>
            </a:r>
            <a:r>
              <a:rPr lang="en-US" dirty="0"/>
              <a:t> or </a:t>
            </a:r>
            <a:r>
              <a:rPr lang="en-US" b="1" dirty="0"/>
              <a:t>Coliseum</a:t>
            </a:r>
            <a:r>
              <a:rPr lang="en-US" dirty="0"/>
              <a:t> </a:t>
            </a:r>
          </a:p>
          <a:p>
            <a:r>
              <a:rPr lang="en-US" dirty="0"/>
              <a:t>also known as the </a:t>
            </a:r>
            <a:r>
              <a:rPr lang="en-US" b="1" dirty="0" err="1"/>
              <a:t>Flavian</a:t>
            </a:r>
            <a:r>
              <a:rPr lang="en-US" b="1" dirty="0"/>
              <a:t> Amphitheatre</a:t>
            </a:r>
            <a:r>
              <a:rPr lang="en-US" dirty="0"/>
              <a:t> .</a:t>
            </a:r>
          </a:p>
          <a:p>
            <a:r>
              <a:rPr lang="en-US" dirty="0"/>
              <a:t>The </a:t>
            </a:r>
            <a:r>
              <a:rPr lang="en-US" dirty="0" err="1"/>
              <a:t>Colosseum</a:t>
            </a:r>
            <a:r>
              <a:rPr lang="en-US" dirty="0"/>
              <a:t> is situated just east of the </a:t>
            </a:r>
            <a:r>
              <a:rPr lang="en-US" dirty="0">
                <a:hlinkClick r:id="rId2" tooltip="Roman Forum"/>
              </a:rPr>
              <a:t>Roman Forum</a:t>
            </a:r>
            <a:r>
              <a:rPr lang="en-US" dirty="0"/>
              <a:t>. Construction began under the emperor </a:t>
            </a:r>
            <a:r>
              <a:rPr lang="en-US" dirty="0">
                <a:hlinkClick r:id="rId3" tooltip="Vespasian"/>
              </a:rPr>
              <a:t>Vespasian</a:t>
            </a:r>
            <a:r>
              <a:rPr lang="en-US" dirty="0"/>
              <a:t> in AD 72, and was completed in AD 80 under his successor and heir </a:t>
            </a:r>
            <a:r>
              <a:rPr lang="en-US" dirty="0">
                <a:hlinkClick r:id="rId4" tooltip="Titus"/>
              </a:rPr>
              <a:t>Titus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0200"/>
            <a:ext cx="6400800" cy="4038600"/>
          </a:xfrm>
        </p:spPr>
        <p:txBody>
          <a:bodyPr>
            <a:normAutofit/>
          </a:bodyPr>
          <a:lstStyle/>
          <a:p>
            <a:r>
              <a:rPr lang="en-US" dirty="0"/>
              <a:t>Camera Control</a:t>
            </a:r>
          </a:p>
          <a:p>
            <a:r>
              <a:rPr lang="en-US" dirty="0"/>
              <a:t>Roll : Up and Down</a:t>
            </a:r>
          </a:p>
          <a:p>
            <a:r>
              <a:rPr lang="en-US" dirty="0"/>
              <a:t>Pitch : Q and E</a:t>
            </a:r>
          </a:p>
          <a:p>
            <a:r>
              <a:rPr lang="en-US" dirty="0"/>
              <a:t>Up-Down : PAGEUP and PAGEDOWN</a:t>
            </a:r>
          </a:p>
          <a:p>
            <a:r>
              <a:rPr lang="en-US" dirty="0"/>
              <a:t>Left-</a:t>
            </a:r>
            <a:r>
              <a:rPr lang="en-US" dirty="0" err="1"/>
              <a:t>Right:A</a:t>
            </a:r>
            <a:r>
              <a:rPr lang="en-US" dirty="0"/>
              <a:t> and D</a:t>
            </a:r>
          </a:p>
          <a:p>
            <a:r>
              <a:rPr lang="en-US" dirty="0"/>
              <a:t>Zoom in-out : W and S</a:t>
            </a:r>
          </a:p>
          <a:p>
            <a:r>
              <a:rPr lang="en-US" dirty="0"/>
              <a:t>Reset Camera : HOME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Emran\Desktop\Screenshot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mran\Desktop\Screenshot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mran\Desktop\Screenshot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mran\Desktop\Screenshot_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mran\Desktop\Screenshot_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mran\Desktop\Screenshot_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83</TotalTime>
  <Words>46</Words>
  <Application>Microsoft Office PowerPoint</Application>
  <PresentationFormat>On-screen Show (4:3)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Constantia</vt:lpstr>
      <vt:lpstr>Wingdings 2</vt:lpstr>
      <vt:lpstr>Flow</vt:lpstr>
      <vt:lpstr>Roman Colosseum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Dell</cp:lastModifiedBy>
  <cp:revision>16</cp:revision>
  <dcterms:created xsi:type="dcterms:W3CDTF">2006-08-16T00:00:00Z</dcterms:created>
  <dcterms:modified xsi:type="dcterms:W3CDTF">2018-09-11T05:22:15Z</dcterms:modified>
</cp:coreProperties>
</file>